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handoutMasterIdLst>
    <p:handoutMasterId r:id="rId9"/>
  </p:handoutMasterIdLst>
  <p:sldIdLst>
    <p:sldId id="256" r:id="rId2"/>
    <p:sldId id="257" r:id="rId3"/>
    <p:sldId id="258" r:id="rId4"/>
    <p:sldId id="262"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776" autoAdjust="0"/>
    <p:restoredTop sz="94660"/>
  </p:normalViewPr>
  <p:slideViewPr>
    <p:cSldViewPr snapToGrid="0">
      <p:cViewPr varScale="1">
        <p:scale>
          <a:sx n="110" d="100"/>
          <a:sy n="110" d="100"/>
        </p:scale>
        <p:origin x="276"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C25055F-C1AF-4D85-87C4-51A9410E9C1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a:p>
            <a:endParaRPr lang="en-US"/>
          </a:p>
        </p:txBody>
      </p:sp>
      <p:sp>
        <p:nvSpPr>
          <p:cNvPr id="3" name="Date Placeholder 2">
            <a:extLst>
              <a:ext uri="{FF2B5EF4-FFF2-40B4-BE49-F238E27FC236}">
                <a16:creationId xmlns:a16="http://schemas.microsoft.com/office/drawing/2014/main" id="{D0409CD0-F763-484A-BB1A-72AE758C417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9D3AB5A-3E0E-42A6-8E2A-8DDFAFDC63FC}" type="datetimeFigureOut">
              <a:rPr lang="en-US" smtClean="0"/>
              <a:t>4/6/2022</a:t>
            </a:fld>
            <a:endParaRPr lang="en-US"/>
          </a:p>
        </p:txBody>
      </p:sp>
      <p:sp>
        <p:nvSpPr>
          <p:cNvPr id="4" name="Footer Placeholder 3">
            <a:extLst>
              <a:ext uri="{FF2B5EF4-FFF2-40B4-BE49-F238E27FC236}">
                <a16:creationId xmlns:a16="http://schemas.microsoft.com/office/drawing/2014/main" id="{C0347855-D736-476C-BB56-5CDFE20CEB0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a:p>
            <a:endParaRPr lang="en-US"/>
          </a:p>
        </p:txBody>
      </p:sp>
      <p:sp>
        <p:nvSpPr>
          <p:cNvPr id="5" name="Slide Number Placeholder 4">
            <a:extLst>
              <a:ext uri="{FF2B5EF4-FFF2-40B4-BE49-F238E27FC236}">
                <a16:creationId xmlns:a16="http://schemas.microsoft.com/office/drawing/2014/main" id="{8D9F25C6-F06D-4963-B0C9-6D266555DB6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B356273-67F8-4AA5-98DA-D3C553801EDB}" type="slidenum">
              <a:rPr lang="en-US" smtClean="0"/>
              <a:t>‹#›</a:t>
            </a:fld>
            <a:endParaRPr lang="en-US"/>
          </a:p>
        </p:txBody>
      </p:sp>
    </p:spTree>
    <p:extLst>
      <p:ext uri="{BB962C8B-B14F-4D97-AF65-F5344CB8AC3E}">
        <p14:creationId xmlns:p14="http://schemas.microsoft.com/office/powerpoint/2010/main" val="1141122431"/>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38B09DC-3D46-4C45-9D81-1B0A25394B3C}" type="datetimeFigureOut">
              <a:rPr lang="en-US" smtClean="0"/>
              <a:t>4/6/2022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9DABB9-F53A-4400-8939-E466A8530AE9}" type="slidenum">
              <a:rPr lang="en-US" smtClean="0"/>
              <a:t>‹#›</a:t>
            </a:fld>
            <a:endParaRPr lang="en-US"/>
          </a:p>
        </p:txBody>
      </p:sp>
    </p:spTree>
    <p:extLst>
      <p:ext uri="{BB962C8B-B14F-4D97-AF65-F5344CB8AC3E}">
        <p14:creationId xmlns:p14="http://schemas.microsoft.com/office/powerpoint/2010/main" val="4287319655"/>
      </p:ext>
    </p:extLst>
  </p:cSld>
  <p:clrMap bg1="lt1" tx1="dk1" bg2="lt2" tx2="dk2" accent1="accent1" accent2="accent2" accent3="accent3" accent4="accent4" accent5="accent5" accent6="accent6" hlink="hlink" folHlink="folHlink"/>
  <p:hf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14C46F-3419-4C0C-94A1-E9F96B2BC77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76964E5-1953-4AFA-A5AA-AE9C37C428C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91534C1-8CCD-4F62-825B-1BC957E0E9EF}"/>
              </a:ext>
            </a:extLst>
          </p:cNvPr>
          <p:cNvSpPr>
            <a:spLocks noGrp="1"/>
          </p:cNvSpPr>
          <p:nvPr>
            <p:ph type="dt" sz="half" idx="10"/>
          </p:nvPr>
        </p:nvSpPr>
        <p:spPr/>
        <p:txBody>
          <a:bodyPr/>
          <a:lstStyle/>
          <a:p>
            <a:fld id="{A9839F80-94F2-4E18-8DCF-D3221C718727}" type="datetimeFigureOut">
              <a:rPr lang="en-US" smtClean="0"/>
              <a:t>4/6/2022</a:t>
            </a:fld>
            <a:endParaRPr lang="en-US"/>
          </a:p>
        </p:txBody>
      </p:sp>
      <p:sp>
        <p:nvSpPr>
          <p:cNvPr id="5" name="Footer Placeholder 4">
            <a:extLst>
              <a:ext uri="{FF2B5EF4-FFF2-40B4-BE49-F238E27FC236}">
                <a16:creationId xmlns:a16="http://schemas.microsoft.com/office/drawing/2014/main" id="{7F127219-17DC-4E7D-8502-B1E58B00DE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CF3B9A-C8AC-4945-8DC8-8E8906837DC4}"/>
              </a:ext>
            </a:extLst>
          </p:cNvPr>
          <p:cNvSpPr>
            <a:spLocks noGrp="1"/>
          </p:cNvSpPr>
          <p:nvPr>
            <p:ph type="sldNum" sz="quarter" idx="12"/>
          </p:nvPr>
        </p:nvSpPr>
        <p:spPr/>
        <p:txBody>
          <a:bodyPr/>
          <a:lstStyle/>
          <a:p>
            <a:fld id="{86A7EB9A-E765-49E5-B759-0BC89FAE6610}" type="slidenum">
              <a:rPr lang="en-US" smtClean="0"/>
              <a:t>‹#›</a:t>
            </a:fld>
            <a:endParaRPr lang="en-US"/>
          </a:p>
        </p:txBody>
      </p:sp>
    </p:spTree>
    <p:extLst>
      <p:ext uri="{BB962C8B-B14F-4D97-AF65-F5344CB8AC3E}">
        <p14:creationId xmlns:p14="http://schemas.microsoft.com/office/powerpoint/2010/main" val="8042306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6D4F3-CC6B-4963-8EE4-CE5B650927D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123B0E8-86AF-4AE2-BC88-44FBBAA13AE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0063880-FA15-461E-81E5-861038091777}"/>
              </a:ext>
            </a:extLst>
          </p:cNvPr>
          <p:cNvSpPr>
            <a:spLocks noGrp="1"/>
          </p:cNvSpPr>
          <p:nvPr>
            <p:ph type="dt" sz="half" idx="10"/>
          </p:nvPr>
        </p:nvSpPr>
        <p:spPr/>
        <p:txBody>
          <a:bodyPr/>
          <a:lstStyle/>
          <a:p>
            <a:fld id="{A9839F80-94F2-4E18-8DCF-D3221C718727}" type="datetimeFigureOut">
              <a:rPr lang="en-US" smtClean="0"/>
              <a:t>4/6/2022</a:t>
            </a:fld>
            <a:endParaRPr lang="en-US"/>
          </a:p>
        </p:txBody>
      </p:sp>
      <p:sp>
        <p:nvSpPr>
          <p:cNvPr id="5" name="Footer Placeholder 4">
            <a:extLst>
              <a:ext uri="{FF2B5EF4-FFF2-40B4-BE49-F238E27FC236}">
                <a16:creationId xmlns:a16="http://schemas.microsoft.com/office/drawing/2014/main" id="{2DB7A3DA-5497-413D-BE7C-473CA3B05C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A474222-C911-4BB1-AE71-27A86B6ED652}"/>
              </a:ext>
            </a:extLst>
          </p:cNvPr>
          <p:cNvSpPr>
            <a:spLocks noGrp="1"/>
          </p:cNvSpPr>
          <p:nvPr>
            <p:ph type="sldNum" sz="quarter" idx="12"/>
          </p:nvPr>
        </p:nvSpPr>
        <p:spPr/>
        <p:txBody>
          <a:bodyPr/>
          <a:lstStyle/>
          <a:p>
            <a:fld id="{86A7EB9A-E765-49E5-B759-0BC89FAE6610}" type="slidenum">
              <a:rPr lang="en-US" smtClean="0"/>
              <a:t>‹#›</a:t>
            </a:fld>
            <a:endParaRPr lang="en-US"/>
          </a:p>
        </p:txBody>
      </p:sp>
    </p:spTree>
    <p:extLst>
      <p:ext uri="{BB962C8B-B14F-4D97-AF65-F5344CB8AC3E}">
        <p14:creationId xmlns:p14="http://schemas.microsoft.com/office/powerpoint/2010/main" val="30641604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34F4F-FC1B-4B24-A578-224B7EF402B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E591E33-69DC-434B-B60F-63B3D0C8ED5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A602C1C-0D7E-44AC-B3DD-97F968DAD29B}"/>
              </a:ext>
            </a:extLst>
          </p:cNvPr>
          <p:cNvSpPr>
            <a:spLocks noGrp="1"/>
          </p:cNvSpPr>
          <p:nvPr>
            <p:ph type="dt" sz="half" idx="10"/>
          </p:nvPr>
        </p:nvSpPr>
        <p:spPr/>
        <p:txBody>
          <a:bodyPr/>
          <a:lstStyle/>
          <a:p>
            <a:fld id="{A9839F80-94F2-4E18-8DCF-D3221C718727}" type="datetimeFigureOut">
              <a:rPr lang="en-US" smtClean="0"/>
              <a:t>4/6/2022</a:t>
            </a:fld>
            <a:endParaRPr lang="en-US"/>
          </a:p>
        </p:txBody>
      </p:sp>
      <p:sp>
        <p:nvSpPr>
          <p:cNvPr id="5" name="Footer Placeholder 4">
            <a:extLst>
              <a:ext uri="{FF2B5EF4-FFF2-40B4-BE49-F238E27FC236}">
                <a16:creationId xmlns:a16="http://schemas.microsoft.com/office/drawing/2014/main" id="{C77DC347-8CF8-4F5F-93E9-D69D1E9338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6E05DC6-7574-463A-BB4D-CC9CF96BF6F3}"/>
              </a:ext>
            </a:extLst>
          </p:cNvPr>
          <p:cNvSpPr>
            <a:spLocks noGrp="1"/>
          </p:cNvSpPr>
          <p:nvPr>
            <p:ph type="sldNum" sz="quarter" idx="12"/>
          </p:nvPr>
        </p:nvSpPr>
        <p:spPr/>
        <p:txBody>
          <a:bodyPr/>
          <a:lstStyle/>
          <a:p>
            <a:fld id="{86A7EB9A-E765-49E5-B759-0BC89FAE6610}" type="slidenum">
              <a:rPr lang="en-US" smtClean="0"/>
              <a:t>‹#›</a:t>
            </a:fld>
            <a:endParaRPr lang="en-US"/>
          </a:p>
        </p:txBody>
      </p:sp>
    </p:spTree>
    <p:extLst>
      <p:ext uri="{BB962C8B-B14F-4D97-AF65-F5344CB8AC3E}">
        <p14:creationId xmlns:p14="http://schemas.microsoft.com/office/powerpoint/2010/main" val="29971339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E4D5CB-AE99-48E4-8386-06CAF64389F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39ECA3A-A5CE-4624-BE8C-6C826C28E39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11BED89-A979-420F-B298-7A92040526E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052A04C-DC21-4202-9F1A-E888E77E03CB}"/>
              </a:ext>
            </a:extLst>
          </p:cNvPr>
          <p:cNvSpPr>
            <a:spLocks noGrp="1"/>
          </p:cNvSpPr>
          <p:nvPr>
            <p:ph type="dt" sz="half" idx="10"/>
          </p:nvPr>
        </p:nvSpPr>
        <p:spPr/>
        <p:txBody>
          <a:bodyPr/>
          <a:lstStyle/>
          <a:p>
            <a:fld id="{A9839F80-94F2-4E18-8DCF-D3221C718727}" type="datetimeFigureOut">
              <a:rPr lang="en-US" smtClean="0"/>
              <a:t>4/6/2022</a:t>
            </a:fld>
            <a:endParaRPr lang="en-US"/>
          </a:p>
        </p:txBody>
      </p:sp>
      <p:sp>
        <p:nvSpPr>
          <p:cNvPr id="6" name="Footer Placeholder 5">
            <a:extLst>
              <a:ext uri="{FF2B5EF4-FFF2-40B4-BE49-F238E27FC236}">
                <a16:creationId xmlns:a16="http://schemas.microsoft.com/office/drawing/2014/main" id="{F59A1ED7-3673-423A-B8B7-7C3E674C42D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8AAD218-5674-4071-B350-AF459C499ECA}"/>
              </a:ext>
            </a:extLst>
          </p:cNvPr>
          <p:cNvSpPr>
            <a:spLocks noGrp="1"/>
          </p:cNvSpPr>
          <p:nvPr>
            <p:ph type="sldNum" sz="quarter" idx="12"/>
          </p:nvPr>
        </p:nvSpPr>
        <p:spPr/>
        <p:txBody>
          <a:bodyPr/>
          <a:lstStyle/>
          <a:p>
            <a:fld id="{86A7EB9A-E765-49E5-B759-0BC89FAE6610}" type="slidenum">
              <a:rPr lang="en-US" smtClean="0"/>
              <a:t>‹#›</a:t>
            </a:fld>
            <a:endParaRPr lang="en-US"/>
          </a:p>
        </p:txBody>
      </p:sp>
    </p:spTree>
    <p:extLst>
      <p:ext uri="{BB962C8B-B14F-4D97-AF65-F5344CB8AC3E}">
        <p14:creationId xmlns:p14="http://schemas.microsoft.com/office/powerpoint/2010/main" val="3756976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69B9CD-0003-4130-B516-2CCAE2F7BC5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7142B31-7F70-4EAE-80DF-20E390904F3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F739BE1-1AD2-4937-994F-A90D1AE573B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6A605C9-9BF9-4F27-B552-74F1CAE817F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BE19BF3-2C60-4DFC-BE55-CA376DD7279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968D3C1-5D51-40C8-ADE7-F81BF3A5FF2D}"/>
              </a:ext>
            </a:extLst>
          </p:cNvPr>
          <p:cNvSpPr>
            <a:spLocks noGrp="1"/>
          </p:cNvSpPr>
          <p:nvPr>
            <p:ph type="dt" sz="half" idx="10"/>
          </p:nvPr>
        </p:nvSpPr>
        <p:spPr/>
        <p:txBody>
          <a:bodyPr/>
          <a:lstStyle/>
          <a:p>
            <a:fld id="{A9839F80-94F2-4E18-8DCF-D3221C718727}" type="datetimeFigureOut">
              <a:rPr lang="en-US" smtClean="0"/>
              <a:t>4/6/2022</a:t>
            </a:fld>
            <a:endParaRPr lang="en-US"/>
          </a:p>
        </p:txBody>
      </p:sp>
      <p:sp>
        <p:nvSpPr>
          <p:cNvPr id="8" name="Footer Placeholder 7">
            <a:extLst>
              <a:ext uri="{FF2B5EF4-FFF2-40B4-BE49-F238E27FC236}">
                <a16:creationId xmlns:a16="http://schemas.microsoft.com/office/drawing/2014/main" id="{329A606C-B86D-49F9-8F6F-67096D7A294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0E730CD-0A22-4D7C-8A41-E3678F843EBA}"/>
              </a:ext>
            </a:extLst>
          </p:cNvPr>
          <p:cNvSpPr>
            <a:spLocks noGrp="1"/>
          </p:cNvSpPr>
          <p:nvPr>
            <p:ph type="sldNum" sz="quarter" idx="12"/>
          </p:nvPr>
        </p:nvSpPr>
        <p:spPr/>
        <p:txBody>
          <a:bodyPr/>
          <a:lstStyle/>
          <a:p>
            <a:fld id="{86A7EB9A-E765-49E5-B759-0BC89FAE6610}" type="slidenum">
              <a:rPr lang="en-US" smtClean="0"/>
              <a:t>‹#›</a:t>
            </a:fld>
            <a:endParaRPr lang="en-US"/>
          </a:p>
        </p:txBody>
      </p:sp>
    </p:spTree>
    <p:extLst>
      <p:ext uri="{BB962C8B-B14F-4D97-AF65-F5344CB8AC3E}">
        <p14:creationId xmlns:p14="http://schemas.microsoft.com/office/powerpoint/2010/main" val="29661810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F21832-9C23-4AF9-8DD9-791FB032C1F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D35E5FE-5BD6-4213-A271-8CFC096CE82E}"/>
              </a:ext>
            </a:extLst>
          </p:cNvPr>
          <p:cNvSpPr>
            <a:spLocks noGrp="1"/>
          </p:cNvSpPr>
          <p:nvPr>
            <p:ph type="dt" sz="half" idx="10"/>
          </p:nvPr>
        </p:nvSpPr>
        <p:spPr/>
        <p:txBody>
          <a:bodyPr/>
          <a:lstStyle/>
          <a:p>
            <a:fld id="{A9839F80-94F2-4E18-8DCF-D3221C718727}" type="datetimeFigureOut">
              <a:rPr lang="en-US" smtClean="0"/>
              <a:t>4/6/2022</a:t>
            </a:fld>
            <a:endParaRPr lang="en-US"/>
          </a:p>
        </p:txBody>
      </p:sp>
      <p:sp>
        <p:nvSpPr>
          <p:cNvPr id="4" name="Footer Placeholder 3">
            <a:extLst>
              <a:ext uri="{FF2B5EF4-FFF2-40B4-BE49-F238E27FC236}">
                <a16:creationId xmlns:a16="http://schemas.microsoft.com/office/drawing/2014/main" id="{D40AA145-86E5-4632-9E07-5CE8C36AA9F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6A7D516-6F10-4FF3-9E89-A874FA2D06B4}"/>
              </a:ext>
            </a:extLst>
          </p:cNvPr>
          <p:cNvSpPr>
            <a:spLocks noGrp="1"/>
          </p:cNvSpPr>
          <p:nvPr>
            <p:ph type="sldNum" sz="quarter" idx="12"/>
          </p:nvPr>
        </p:nvSpPr>
        <p:spPr/>
        <p:txBody>
          <a:bodyPr/>
          <a:lstStyle/>
          <a:p>
            <a:fld id="{86A7EB9A-E765-49E5-B759-0BC89FAE6610}" type="slidenum">
              <a:rPr lang="en-US" smtClean="0"/>
              <a:t>‹#›</a:t>
            </a:fld>
            <a:endParaRPr lang="en-US"/>
          </a:p>
        </p:txBody>
      </p:sp>
    </p:spTree>
    <p:extLst>
      <p:ext uri="{BB962C8B-B14F-4D97-AF65-F5344CB8AC3E}">
        <p14:creationId xmlns:p14="http://schemas.microsoft.com/office/powerpoint/2010/main" val="2045674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291768B-7FA8-4A4D-A833-CFE35463FB56}"/>
              </a:ext>
            </a:extLst>
          </p:cNvPr>
          <p:cNvSpPr>
            <a:spLocks noGrp="1"/>
          </p:cNvSpPr>
          <p:nvPr>
            <p:ph type="dt" sz="half" idx="10"/>
          </p:nvPr>
        </p:nvSpPr>
        <p:spPr/>
        <p:txBody>
          <a:bodyPr/>
          <a:lstStyle/>
          <a:p>
            <a:fld id="{A9839F80-94F2-4E18-8DCF-D3221C718727}" type="datetimeFigureOut">
              <a:rPr lang="en-US" smtClean="0"/>
              <a:t>4/6/2022</a:t>
            </a:fld>
            <a:endParaRPr lang="en-US"/>
          </a:p>
        </p:txBody>
      </p:sp>
      <p:sp>
        <p:nvSpPr>
          <p:cNvPr id="3" name="Footer Placeholder 2">
            <a:extLst>
              <a:ext uri="{FF2B5EF4-FFF2-40B4-BE49-F238E27FC236}">
                <a16:creationId xmlns:a16="http://schemas.microsoft.com/office/drawing/2014/main" id="{02BF6ACE-968D-45F7-93C1-878779F1DF0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9A43A80-E6EB-4C6D-9B99-F3562B561F6D}"/>
              </a:ext>
            </a:extLst>
          </p:cNvPr>
          <p:cNvSpPr>
            <a:spLocks noGrp="1"/>
          </p:cNvSpPr>
          <p:nvPr>
            <p:ph type="sldNum" sz="quarter" idx="12"/>
          </p:nvPr>
        </p:nvSpPr>
        <p:spPr/>
        <p:txBody>
          <a:bodyPr/>
          <a:lstStyle/>
          <a:p>
            <a:fld id="{86A7EB9A-E765-49E5-B759-0BC89FAE6610}" type="slidenum">
              <a:rPr lang="en-US" smtClean="0"/>
              <a:t>‹#›</a:t>
            </a:fld>
            <a:endParaRPr lang="en-US"/>
          </a:p>
        </p:txBody>
      </p:sp>
    </p:spTree>
    <p:extLst>
      <p:ext uri="{BB962C8B-B14F-4D97-AF65-F5344CB8AC3E}">
        <p14:creationId xmlns:p14="http://schemas.microsoft.com/office/powerpoint/2010/main" val="849477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DC7B30-648A-4D2E-95CC-CC8F4A4776E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0E80375-4183-4C8A-9A43-8D39A77F2A7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301A67E-1E25-47F5-AFC0-6F3B2D0710B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9FA34-8773-4DD9-A740-6B68E03B1915}"/>
              </a:ext>
            </a:extLst>
          </p:cNvPr>
          <p:cNvSpPr>
            <a:spLocks noGrp="1"/>
          </p:cNvSpPr>
          <p:nvPr>
            <p:ph type="dt" sz="half" idx="10"/>
          </p:nvPr>
        </p:nvSpPr>
        <p:spPr/>
        <p:txBody>
          <a:bodyPr/>
          <a:lstStyle/>
          <a:p>
            <a:fld id="{A9839F80-94F2-4E18-8DCF-D3221C718727}" type="datetimeFigureOut">
              <a:rPr lang="en-US" smtClean="0"/>
              <a:t>4/6/2022</a:t>
            </a:fld>
            <a:endParaRPr lang="en-US"/>
          </a:p>
        </p:txBody>
      </p:sp>
      <p:sp>
        <p:nvSpPr>
          <p:cNvPr id="6" name="Footer Placeholder 5">
            <a:extLst>
              <a:ext uri="{FF2B5EF4-FFF2-40B4-BE49-F238E27FC236}">
                <a16:creationId xmlns:a16="http://schemas.microsoft.com/office/drawing/2014/main" id="{9F712AFE-79BB-4F63-BB47-32972B376F5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09EEDF-DC3D-4FB4-A761-F381D9B4D48F}"/>
              </a:ext>
            </a:extLst>
          </p:cNvPr>
          <p:cNvSpPr>
            <a:spLocks noGrp="1"/>
          </p:cNvSpPr>
          <p:nvPr>
            <p:ph type="sldNum" sz="quarter" idx="12"/>
          </p:nvPr>
        </p:nvSpPr>
        <p:spPr/>
        <p:txBody>
          <a:bodyPr/>
          <a:lstStyle/>
          <a:p>
            <a:fld id="{86A7EB9A-E765-49E5-B759-0BC89FAE6610}" type="slidenum">
              <a:rPr lang="en-US" smtClean="0"/>
              <a:t>‹#›</a:t>
            </a:fld>
            <a:endParaRPr lang="en-US"/>
          </a:p>
        </p:txBody>
      </p:sp>
    </p:spTree>
    <p:extLst>
      <p:ext uri="{BB962C8B-B14F-4D97-AF65-F5344CB8AC3E}">
        <p14:creationId xmlns:p14="http://schemas.microsoft.com/office/powerpoint/2010/main" val="24221282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C350EF-BCF1-4E20-92C2-AD86BE6E933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4CCAA8B-3D6C-465D-845F-AAE74862E55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75C77ED-8A83-46E3-AD02-D3718A2E249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5E0ECA-A35B-46E6-B31D-586084EF94B1}"/>
              </a:ext>
            </a:extLst>
          </p:cNvPr>
          <p:cNvSpPr>
            <a:spLocks noGrp="1"/>
          </p:cNvSpPr>
          <p:nvPr>
            <p:ph type="dt" sz="half" idx="10"/>
          </p:nvPr>
        </p:nvSpPr>
        <p:spPr/>
        <p:txBody>
          <a:bodyPr/>
          <a:lstStyle/>
          <a:p>
            <a:fld id="{A9839F80-94F2-4E18-8DCF-D3221C718727}" type="datetimeFigureOut">
              <a:rPr lang="en-US" smtClean="0"/>
              <a:t>4/6/2022</a:t>
            </a:fld>
            <a:endParaRPr lang="en-US"/>
          </a:p>
        </p:txBody>
      </p:sp>
      <p:sp>
        <p:nvSpPr>
          <p:cNvPr id="6" name="Footer Placeholder 5">
            <a:extLst>
              <a:ext uri="{FF2B5EF4-FFF2-40B4-BE49-F238E27FC236}">
                <a16:creationId xmlns:a16="http://schemas.microsoft.com/office/drawing/2014/main" id="{49F8C518-B8B8-462E-9D06-D41319D9C08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602060-2609-494A-B489-23C2E2908A42}"/>
              </a:ext>
            </a:extLst>
          </p:cNvPr>
          <p:cNvSpPr>
            <a:spLocks noGrp="1"/>
          </p:cNvSpPr>
          <p:nvPr>
            <p:ph type="sldNum" sz="quarter" idx="12"/>
          </p:nvPr>
        </p:nvSpPr>
        <p:spPr/>
        <p:txBody>
          <a:bodyPr/>
          <a:lstStyle/>
          <a:p>
            <a:fld id="{86A7EB9A-E765-49E5-B759-0BC89FAE6610}" type="slidenum">
              <a:rPr lang="en-US" smtClean="0"/>
              <a:t>‹#›</a:t>
            </a:fld>
            <a:endParaRPr lang="en-US"/>
          </a:p>
        </p:txBody>
      </p:sp>
    </p:spTree>
    <p:extLst>
      <p:ext uri="{BB962C8B-B14F-4D97-AF65-F5344CB8AC3E}">
        <p14:creationId xmlns:p14="http://schemas.microsoft.com/office/powerpoint/2010/main" val="20252458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57B057-2E27-458D-BEEF-F0663B25F1D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BAF30AD-85CA-4280-9983-BDCB912CDB9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E74FE7-2667-4552-9F17-003BA1C93C80}"/>
              </a:ext>
            </a:extLst>
          </p:cNvPr>
          <p:cNvSpPr>
            <a:spLocks noGrp="1"/>
          </p:cNvSpPr>
          <p:nvPr>
            <p:ph type="dt" sz="half" idx="10"/>
          </p:nvPr>
        </p:nvSpPr>
        <p:spPr/>
        <p:txBody>
          <a:bodyPr/>
          <a:lstStyle/>
          <a:p>
            <a:fld id="{A9839F80-94F2-4E18-8DCF-D3221C718727}" type="datetimeFigureOut">
              <a:rPr lang="en-US" smtClean="0"/>
              <a:t>4/6/2022</a:t>
            </a:fld>
            <a:endParaRPr lang="en-US"/>
          </a:p>
        </p:txBody>
      </p:sp>
      <p:sp>
        <p:nvSpPr>
          <p:cNvPr id="5" name="Footer Placeholder 4">
            <a:extLst>
              <a:ext uri="{FF2B5EF4-FFF2-40B4-BE49-F238E27FC236}">
                <a16:creationId xmlns:a16="http://schemas.microsoft.com/office/drawing/2014/main" id="{76FD3896-240C-4C97-8C0D-0155550FA4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A65688-C4DC-499A-8B49-6ABCC98CA50B}"/>
              </a:ext>
            </a:extLst>
          </p:cNvPr>
          <p:cNvSpPr>
            <a:spLocks noGrp="1"/>
          </p:cNvSpPr>
          <p:nvPr>
            <p:ph type="sldNum" sz="quarter" idx="12"/>
          </p:nvPr>
        </p:nvSpPr>
        <p:spPr/>
        <p:txBody>
          <a:bodyPr/>
          <a:lstStyle/>
          <a:p>
            <a:fld id="{86A7EB9A-E765-49E5-B759-0BC89FAE6610}" type="slidenum">
              <a:rPr lang="en-US" smtClean="0"/>
              <a:t>‹#›</a:t>
            </a:fld>
            <a:endParaRPr lang="en-US"/>
          </a:p>
        </p:txBody>
      </p:sp>
    </p:spTree>
    <p:extLst>
      <p:ext uri="{BB962C8B-B14F-4D97-AF65-F5344CB8AC3E}">
        <p14:creationId xmlns:p14="http://schemas.microsoft.com/office/powerpoint/2010/main" val="35187051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96F3A5B-A3C7-439E-A2DE-00049FF31CC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2C7B8F00-82C9-4DF0-8304-4C58FA53BED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1A45C08-E4CC-488C-9062-1FB5ABFEB6B6}"/>
              </a:ext>
            </a:extLst>
          </p:cNvPr>
          <p:cNvSpPr>
            <a:spLocks noGrp="1"/>
          </p:cNvSpPr>
          <p:nvPr>
            <p:ph type="dt" sz="half" idx="10"/>
          </p:nvPr>
        </p:nvSpPr>
        <p:spPr/>
        <p:txBody>
          <a:bodyPr/>
          <a:lstStyle/>
          <a:p>
            <a:fld id="{A9839F80-94F2-4E18-8DCF-D3221C718727}" type="datetimeFigureOut">
              <a:rPr lang="en-US" smtClean="0"/>
              <a:t>4/6/2022</a:t>
            </a:fld>
            <a:endParaRPr lang="en-US"/>
          </a:p>
        </p:txBody>
      </p:sp>
      <p:sp>
        <p:nvSpPr>
          <p:cNvPr id="5" name="Footer Placeholder 4">
            <a:extLst>
              <a:ext uri="{FF2B5EF4-FFF2-40B4-BE49-F238E27FC236}">
                <a16:creationId xmlns:a16="http://schemas.microsoft.com/office/drawing/2014/main" id="{1CF6A9BC-8B00-4AEB-8C16-95D7F49D1B3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1E48412-9C69-4100-847F-09363F390427}"/>
              </a:ext>
            </a:extLst>
          </p:cNvPr>
          <p:cNvSpPr>
            <a:spLocks noGrp="1"/>
          </p:cNvSpPr>
          <p:nvPr>
            <p:ph type="sldNum" sz="quarter" idx="12"/>
          </p:nvPr>
        </p:nvSpPr>
        <p:spPr/>
        <p:txBody>
          <a:bodyPr/>
          <a:lstStyle/>
          <a:p>
            <a:fld id="{86A7EB9A-E765-49E5-B759-0BC89FAE6610}" type="slidenum">
              <a:rPr lang="en-US" smtClean="0"/>
              <a:t>‹#›</a:t>
            </a:fld>
            <a:endParaRPr lang="en-US"/>
          </a:p>
        </p:txBody>
      </p:sp>
    </p:spTree>
    <p:extLst>
      <p:ext uri="{BB962C8B-B14F-4D97-AF65-F5344CB8AC3E}">
        <p14:creationId xmlns:p14="http://schemas.microsoft.com/office/powerpoint/2010/main" val="40934988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084693E3-5474-472B-8EE1-CA1BF59D7C3B}"/>
              </a:ext>
            </a:extLst>
          </p:cNvPr>
          <p:cNvSpPr>
            <a:spLocks noGrp="1"/>
          </p:cNvSpPr>
          <p:nvPr>
            <p:ph type="ftr" sz="quarter" idx="3"/>
          </p:nvPr>
        </p:nvSpPr>
        <p:spPr>
          <a:xfrm>
            <a:off x="6003634" y="5976203"/>
            <a:ext cx="184731" cy="830997"/>
          </a:xfrm>
          <a:prstGeom prst="rect">
            <a:avLst/>
          </a:prstGeom>
        </p:spPr>
        <p:txBody>
          <a:bodyPr vert="horz" wrap="none" lIns="91440" tIns="45720" rIns="91440" bIns="45720" rtlCol="0" anchor="b" anchorCtr="1">
            <a:spAutoFit/>
          </a:bodyPr>
          <a:lstStyle>
            <a:lvl1pPr algn="ctr">
              <a:defRPr sz="1200">
                <a:solidFill>
                  <a:schemeClr val="tx1">
                    <a:tint val="75000"/>
                  </a:schemeClr>
                </a:solidFill>
              </a:defRPr>
            </a:lvl1pPr>
          </a:lstStyle>
          <a:p>
            <a:endParaRPr lang="en-US"/>
          </a:p>
          <a:p>
            <a:endParaRPr lang="en-US"/>
          </a:p>
          <a:p>
            <a:endParaRPr lang="en-US"/>
          </a:p>
          <a:p>
            <a:endParaRPr lang="en-US"/>
          </a:p>
        </p:txBody>
      </p:sp>
      <p:sp>
        <p:nvSpPr>
          <p:cNvPr id="2" name="Title Placeholder 1">
            <a:extLst>
              <a:ext uri="{FF2B5EF4-FFF2-40B4-BE49-F238E27FC236}">
                <a16:creationId xmlns:a16="http://schemas.microsoft.com/office/drawing/2014/main" id="{A0D5B7CE-6575-448F-ACFD-6F8AD47D573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F7CB69E-7C0A-4E8E-91EC-6486DE7D3BE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DD8174D-7C26-42A9-B1A5-528D94193FE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839F80-94F2-4E18-8DCF-D3221C718727}" type="datetimeFigureOut">
              <a:rPr lang="en-US" smtClean="0"/>
              <a:t>4/6/2022</a:t>
            </a:fld>
            <a:endParaRPr lang="en-US"/>
          </a:p>
        </p:txBody>
      </p:sp>
      <p:sp>
        <p:nvSpPr>
          <p:cNvPr id="6" name="Slide Number Placeholder 5">
            <a:extLst>
              <a:ext uri="{FF2B5EF4-FFF2-40B4-BE49-F238E27FC236}">
                <a16:creationId xmlns:a16="http://schemas.microsoft.com/office/drawing/2014/main" id="{1851FE5E-7C8D-4E44-B70B-77DB9BC07F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A7EB9A-E765-49E5-B759-0BC89FAE6610}" type="slidenum">
              <a:rPr lang="en-US" smtClean="0"/>
              <a:t>‹#›</a:t>
            </a:fld>
            <a:endParaRPr lang="en-US"/>
          </a:p>
        </p:txBody>
      </p:sp>
    </p:spTree>
    <p:extLst>
      <p:ext uri="{BB962C8B-B14F-4D97-AF65-F5344CB8AC3E}">
        <p14:creationId xmlns:p14="http://schemas.microsoft.com/office/powerpoint/2010/main" val="41942564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www.saestars.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F583C97E-BB55-4A0D-9718-3EECCF677DB5}"/>
              </a:ext>
            </a:extLst>
          </p:cNvPr>
          <p:cNvSpPr>
            <a:spLocks noGrp="1"/>
          </p:cNvSpPr>
          <p:nvPr>
            <p:ph type="ftr" sz="quarter" idx="11"/>
          </p:nvPr>
        </p:nvSpPr>
        <p:spPr>
          <a:xfrm>
            <a:off x="6003634" y="6345535"/>
            <a:ext cx="184731" cy="461665"/>
          </a:xfrm>
        </p:spPr>
        <p:txBody>
          <a:bodyPr wrap="none" anchor="b" anchorCtr="1">
            <a:spAutoFit/>
          </a:bodyPr>
          <a:lstStyle/>
          <a:p>
            <a:endParaRPr lang="en-US"/>
          </a:p>
          <a:p>
            <a:endParaRPr lang="en-US"/>
          </a:p>
        </p:txBody>
      </p:sp>
      <p:sp>
        <p:nvSpPr>
          <p:cNvPr id="2" name="Title 1">
            <a:extLst>
              <a:ext uri="{FF2B5EF4-FFF2-40B4-BE49-F238E27FC236}">
                <a16:creationId xmlns:a16="http://schemas.microsoft.com/office/drawing/2014/main" id="{FC01DD80-2EF7-4827-B846-D39ABC1DD452}"/>
              </a:ext>
            </a:extLst>
          </p:cNvPr>
          <p:cNvSpPr>
            <a:spLocks noGrp="1"/>
          </p:cNvSpPr>
          <p:nvPr>
            <p:ph type="ctrTitle"/>
          </p:nvPr>
        </p:nvSpPr>
        <p:spPr/>
        <p:txBody>
          <a:bodyPr/>
          <a:lstStyle/>
          <a:p>
            <a:r>
              <a:rPr lang="en-US" dirty="0"/>
              <a:t>SAE STARS</a:t>
            </a:r>
          </a:p>
        </p:txBody>
      </p:sp>
      <p:sp>
        <p:nvSpPr>
          <p:cNvPr id="3" name="Subtitle 2">
            <a:extLst>
              <a:ext uri="{FF2B5EF4-FFF2-40B4-BE49-F238E27FC236}">
                <a16:creationId xmlns:a16="http://schemas.microsoft.com/office/drawing/2014/main" id="{0165937C-C14D-4308-A59B-3E07A58BBF1B}"/>
              </a:ext>
            </a:extLst>
          </p:cNvPr>
          <p:cNvSpPr>
            <a:spLocks noGrp="1"/>
          </p:cNvSpPr>
          <p:nvPr>
            <p:ph type="subTitle" idx="1"/>
          </p:nvPr>
        </p:nvSpPr>
        <p:spPr/>
        <p:txBody>
          <a:bodyPr/>
          <a:lstStyle/>
          <a:p>
            <a:r>
              <a:rPr lang="en-US" dirty="0"/>
              <a:t>User Guide</a:t>
            </a:r>
          </a:p>
          <a:p>
            <a:r>
              <a:rPr lang="en-US" u="sng" dirty="0">
                <a:hlinkClick r:id="rId2"/>
              </a:rPr>
              <a:t>http://www.saestars.com</a:t>
            </a:r>
            <a:endParaRPr lang="en-US" dirty="0"/>
          </a:p>
        </p:txBody>
      </p:sp>
    </p:spTree>
    <p:extLst>
      <p:ext uri="{BB962C8B-B14F-4D97-AF65-F5344CB8AC3E}">
        <p14:creationId xmlns:p14="http://schemas.microsoft.com/office/powerpoint/2010/main" val="9118248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01FA0E-353D-40C8-BED4-AC041B0D8205}"/>
              </a:ext>
            </a:extLst>
          </p:cNvPr>
          <p:cNvSpPr>
            <a:spLocks noGrp="1"/>
          </p:cNvSpPr>
          <p:nvPr>
            <p:ph type="title"/>
          </p:nvPr>
        </p:nvSpPr>
        <p:spPr/>
        <p:txBody>
          <a:bodyPr/>
          <a:lstStyle/>
          <a:p>
            <a:r>
              <a:rPr lang="en-US" dirty="0"/>
              <a:t>Benefits</a:t>
            </a:r>
          </a:p>
        </p:txBody>
      </p:sp>
      <p:sp>
        <p:nvSpPr>
          <p:cNvPr id="3" name="Content Placeholder 2">
            <a:extLst>
              <a:ext uri="{FF2B5EF4-FFF2-40B4-BE49-F238E27FC236}">
                <a16:creationId xmlns:a16="http://schemas.microsoft.com/office/drawing/2014/main" id="{D494811D-48B3-489B-A179-771C8ACDCDFA}"/>
              </a:ext>
            </a:extLst>
          </p:cNvPr>
          <p:cNvSpPr>
            <a:spLocks noGrp="1"/>
          </p:cNvSpPr>
          <p:nvPr>
            <p:ph idx="1"/>
          </p:nvPr>
        </p:nvSpPr>
        <p:spPr/>
        <p:txBody>
          <a:bodyPr/>
          <a:lstStyle/>
          <a:p>
            <a:r>
              <a:rPr lang="en-US" dirty="0"/>
              <a:t>Realtime score updates</a:t>
            </a:r>
          </a:p>
          <a:p>
            <a:r>
              <a:rPr lang="en-US" dirty="0"/>
              <a:t>See judge’s feedback </a:t>
            </a:r>
          </a:p>
          <a:p>
            <a:r>
              <a:rPr lang="en-US" dirty="0"/>
              <a:t>Team Scoring details</a:t>
            </a:r>
          </a:p>
          <a:p>
            <a:r>
              <a:rPr lang="en-US" dirty="0"/>
              <a:t>Online Engineering Change Request (ECR) [New this year]</a:t>
            </a:r>
          </a:p>
          <a:p>
            <a:r>
              <a:rPr lang="en-US" dirty="0"/>
              <a:t>Scheduling (To Do List)</a:t>
            </a:r>
          </a:p>
          <a:p>
            <a:pPr lvl="1"/>
            <a:r>
              <a:rPr lang="en-US" dirty="0"/>
              <a:t>Presentation</a:t>
            </a:r>
          </a:p>
          <a:p>
            <a:pPr lvl="1"/>
            <a:r>
              <a:rPr lang="en-US" dirty="0"/>
              <a:t>Tech Inspections</a:t>
            </a:r>
          </a:p>
          <a:p>
            <a:pPr lvl="1"/>
            <a:r>
              <a:rPr lang="en-US" dirty="0"/>
              <a:t>Crash – re-inspections</a:t>
            </a:r>
          </a:p>
          <a:p>
            <a:pPr lvl="1"/>
            <a:endParaRPr lang="en-US" dirty="0"/>
          </a:p>
        </p:txBody>
      </p:sp>
      <p:sp>
        <p:nvSpPr>
          <p:cNvPr id="4" name="Footer Placeholder 3">
            <a:extLst>
              <a:ext uri="{FF2B5EF4-FFF2-40B4-BE49-F238E27FC236}">
                <a16:creationId xmlns:a16="http://schemas.microsoft.com/office/drawing/2014/main" id="{E24B4F7B-BCD4-4FF5-82C4-1B0369ED35AD}"/>
              </a:ext>
            </a:extLst>
          </p:cNvPr>
          <p:cNvSpPr>
            <a:spLocks noGrp="1"/>
          </p:cNvSpPr>
          <p:nvPr>
            <p:ph type="ftr" sz="quarter" idx="11"/>
          </p:nvPr>
        </p:nvSpPr>
        <p:spPr/>
        <p:txBody>
          <a:bodyPr/>
          <a:lstStyle/>
          <a:p>
            <a:endParaRPr lang="en-US"/>
          </a:p>
          <a:p>
            <a:endParaRPr lang="en-US"/>
          </a:p>
        </p:txBody>
      </p:sp>
    </p:spTree>
    <p:extLst>
      <p:ext uri="{BB962C8B-B14F-4D97-AF65-F5344CB8AC3E}">
        <p14:creationId xmlns:p14="http://schemas.microsoft.com/office/powerpoint/2010/main" val="21127601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71370DB-843F-4D5E-B1E7-3AC1D58AF77B}"/>
              </a:ext>
            </a:extLst>
          </p:cNvPr>
          <p:cNvPicPr>
            <a:picLocks noChangeAspect="1"/>
          </p:cNvPicPr>
          <p:nvPr/>
        </p:nvPicPr>
        <p:blipFill rotWithShape="1">
          <a:blip r:embed="rId2"/>
          <a:srcRect l="28083"/>
          <a:stretch/>
        </p:blipFill>
        <p:spPr>
          <a:xfrm>
            <a:off x="632011" y="856266"/>
            <a:ext cx="8398248" cy="5381625"/>
          </a:xfrm>
          <a:prstGeom prst="rect">
            <a:avLst/>
          </a:prstGeom>
        </p:spPr>
      </p:pic>
      <p:sp>
        <p:nvSpPr>
          <p:cNvPr id="4" name="TextBox 3">
            <a:extLst>
              <a:ext uri="{FF2B5EF4-FFF2-40B4-BE49-F238E27FC236}">
                <a16:creationId xmlns:a16="http://schemas.microsoft.com/office/drawing/2014/main" id="{ECB434CC-44A2-40F3-A255-4907BF9AAA30}"/>
              </a:ext>
            </a:extLst>
          </p:cNvPr>
          <p:cNvSpPr txBox="1"/>
          <p:nvPr/>
        </p:nvSpPr>
        <p:spPr>
          <a:xfrm>
            <a:off x="0" y="6001734"/>
            <a:ext cx="2050014" cy="646331"/>
          </a:xfrm>
          <a:prstGeom prst="rect">
            <a:avLst/>
          </a:prstGeom>
          <a:solidFill>
            <a:srgbClr val="FFC000"/>
          </a:solidFill>
          <a:effectLst>
            <a:outerShdw blurRad="50800" dist="38100" dir="2700000" algn="tl" rotWithShape="0">
              <a:prstClr val="black">
                <a:alpha val="40000"/>
              </a:prstClr>
            </a:outerShdw>
          </a:effectLst>
        </p:spPr>
        <p:txBody>
          <a:bodyPr wrap="square" rtlCol="0">
            <a:spAutoFit/>
          </a:bodyPr>
          <a:lstStyle/>
          <a:p>
            <a:r>
              <a:rPr lang="en-US" dirty="0"/>
              <a:t>Click on Create an Account Link</a:t>
            </a:r>
          </a:p>
        </p:txBody>
      </p:sp>
      <p:cxnSp>
        <p:nvCxnSpPr>
          <p:cNvPr id="6" name="Straight Arrow Connector 5">
            <a:extLst>
              <a:ext uri="{FF2B5EF4-FFF2-40B4-BE49-F238E27FC236}">
                <a16:creationId xmlns:a16="http://schemas.microsoft.com/office/drawing/2014/main" id="{F44F9A8D-2306-4675-80D8-CDF9C1343270}"/>
              </a:ext>
            </a:extLst>
          </p:cNvPr>
          <p:cNvCxnSpPr>
            <a:cxnSpLocks/>
          </p:cNvCxnSpPr>
          <p:nvPr/>
        </p:nvCxnSpPr>
        <p:spPr>
          <a:xfrm flipV="1">
            <a:off x="2050014" y="5455964"/>
            <a:ext cx="1400432" cy="93573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 name="Arrow: Right 9">
            <a:extLst>
              <a:ext uri="{FF2B5EF4-FFF2-40B4-BE49-F238E27FC236}">
                <a16:creationId xmlns:a16="http://schemas.microsoft.com/office/drawing/2014/main" id="{C372772F-DCCB-4ABD-9682-FFF920774EF9}"/>
              </a:ext>
            </a:extLst>
          </p:cNvPr>
          <p:cNvSpPr/>
          <p:nvPr/>
        </p:nvSpPr>
        <p:spPr>
          <a:xfrm>
            <a:off x="4213942" y="5123037"/>
            <a:ext cx="975360" cy="66585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ooter Placeholder 13">
            <a:extLst>
              <a:ext uri="{FF2B5EF4-FFF2-40B4-BE49-F238E27FC236}">
                <a16:creationId xmlns:a16="http://schemas.microsoft.com/office/drawing/2014/main" id="{F4DCCA35-3221-405E-BCB5-698BC1745722}"/>
              </a:ext>
            </a:extLst>
          </p:cNvPr>
          <p:cNvSpPr>
            <a:spLocks noGrp="1"/>
          </p:cNvSpPr>
          <p:nvPr>
            <p:ph type="ftr" sz="quarter" idx="11"/>
          </p:nvPr>
        </p:nvSpPr>
        <p:spPr/>
        <p:txBody>
          <a:bodyPr/>
          <a:lstStyle/>
          <a:p>
            <a:endParaRPr lang="en-US"/>
          </a:p>
          <a:p>
            <a:endParaRPr lang="en-US"/>
          </a:p>
        </p:txBody>
      </p:sp>
      <p:pic>
        <p:nvPicPr>
          <p:cNvPr id="9" name="Picture 8">
            <a:extLst>
              <a:ext uri="{FF2B5EF4-FFF2-40B4-BE49-F238E27FC236}">
                <a16:creationId xmlns:a16="http://schemas.microsoft.com/office/drawing/2014/main" id="{7F7FD353-F500-4608-8D4F-7CAD498DC7BB}"/>
              </a:ext>
            </a:extLst>
          </p:cNvPr>
          <p:cNvPicPr>
            <a:picLocks noChangeAspect="1"/>
          </p:cNvPicPr>
          <p:nvPr/>
        </p:nvPicPr>
        <p:blipFill>
          <a:blip r:embed="rId3"/>
          <a:stretch>
            <a:fillRect/>
          </a:stretch>
        </p:blipFill>
        <p:spPr>
          <a:xfrm>
            <a:off x="5486750" y="2436951"/>
            <a:ext cx="5463988" cy="3864633"/>
          </a:xfrm>
          <a:prstGeom prst="rect">
            <a:avLst/>
          </a:prstGeom>
        </p:spPr>
      </p:pic>
    </p:spTree>
    <p:extLst>
      <p:ext uri="{BB962C8B-B14F-4D97-AF65-F5344CB8AC3E}">
        <p14:creationId xmlns:p14="http://schemas.microsoft.com/office/powerpoint/2010/main" val="27209684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9614A21C-0173-4B78-AB8A-D92D12817719}"/>
              </a:ext>
            </a:extLst>
          </p:cNvPr>
          <p:cNvPicPr>
            <a:picLocks noChangeAspect="1"/>
          </p:cNvPicPr>
          <p:nvPr/>
        </p:nvPicPr>
        <p:blipFill>
          <a:blip r:embed="rId2"/>
          <a:stretch>
            <a:fillRect/>
          </a:stretch>
        </p:blipFill>
        <p:spPr>
          <a:xfrm>
            <a:off x="4281487" y="785812"/>
            <a:ext cx="3629025" cy="5286375"/>
          </a:xfrm>
          <a:prstGeom prst="rect">
            <a:avLst/>
          </a:prstGeom>
        </p:spPr>
      </p:pic>
      <p:cxnSp>
        <p:nvCxnSpPr>
          <p:cNvPr id="6" name="Straight Arrow Connector 5">
            <a:extLst>
              <a:ext uri="{FF2B5EF4-FFF2-40B4-BE49-F238E27FC236}">
                <a16:creationId xmlns:a16="http://schemas.microsoft.com/office/drawing/2014/main" id="{F44F9A8D-2306-4675-80D8-CDF9C1343270}"/>
              </a:ext>
            </a:extLst>
          </p:cNvPr>
          <p:cNvCxnSpPr>
            <a:cxnSpLocks/>
          </p:cNvCxnSpPr>
          <p:nvPr/>
        </p:nvCxnSpPr>
        <p:spPr>
          <a:xfrm flipV="1">
            <a:off x="2957385" y="4168588"/>
            <a:ext cx="1735639" cy="109960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4" name="Footer Placeholder 13">
            <a:extLst>
              <a:ext uri="{FF2B5EF4-FFF2-40B4-BE49-F238E27FC236}">
                <a16:creationId xmlns:a16="http://schemas.microsoft.com/office/drawing/2014/main" id="{F4DCCA35-3221-405E-BCB5-698BC1745722}"/>
              </a:ext>
            </a:extLst>
          </p:cNvPr>
          <p:cNvSpPr>
            <a:spLocks noGrp="1"/>
          </p:cNvSpPr>
          <p:nvPr>
            <p:ph type="ftr" sz="quarter" idx="11"/>
          </p:nvPr>
        </p:nvSpPr>
        <p:spPr/>
        <p:txBody>
          <a:bodyPr/>
          <a:lstStyle/>
          <a:p>
            <a:endParaRPr lang="en-US"/>
          </a:p>
          <a:p>
            <a:endParaRPr lang="en-US"/>
          </a:p>
        </p:txBody>
      </p:sp>
      <p:sp>
        <p:nvSpPr>
          <p:cNvPr id="13" name="TextBox 12">
            <a:extLst>
              <a:ext uri="{FF2B5EF4-FFF2-40B4-BE49-F238E27FC236}">
                <a16:creationId xmlns:a16="http://schemas.microsoft.com/office/drawing/2014/main" id="{616F3A11-CFAD-472F-B12F-A7956E8A77CB}"/>
              </a:ext>
            </a:extLst>
          </p:cNvPr>
          <p:cNvSpPr txBox="1"/>
          <p:nvPr/>
        </p:nvSpPr>
        <p:spPr>
          <a:xfrm>
            <a:off x="1089212" y="4961372"/>
            <a:ext cx="2890557" cy="369332"/>
          </a:xfrm>
          <a:prstGeom prst="rect">
            <a:avLst/>
          </a:prstGeom>
          <a:solidFill>
            <a:srgbClr val="FFC000"/>
          </a:solidFill>
          <a:effectLst>
            <a:outerShdw blurRad="50800" dist="38100" dir="2700000" algn="tl" rotWithShape="0">
              <a:prstClr val="black">
                <a:alpha val="40000"/>
              </a:prstClr>
            </a:outerShdw>
          </a:effectLst>
        </p:spPr>
        <p:txBody>
          <a:bodyPr wrap="square" rtlCol="0">
            <a:spAutoFit/>
          </a:bodyPr>
          <a:lstStyle/>
          <a:p>
            <a:r>
              <a:rPr lang="en-US" dirty="0"/>
              <a:t>Select your event Database.  </a:t>
            </a:r>
          </a:p>
        </p:txBody>
      </p:sp>
    </p:spTree>
    <p:extLst>
      <p:ext uri="{BB962C8B-B14F-4D97-AF65-F5344CB8AC3E}">
        <p14:creationId xmlns:p14="http://schemas.microsoft.com/office/powerpoint/2010/main" val="5279175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6048EF49-5DC6-4DA7-B3B2-213A2AAA49D1}"/>
              </a:ext>
            </a:extLst>
          </p:cNvPr>
          <p:cNvPicPr>
            <a:picLocks noChangeAspect="1"/>
          </p:cNvPicPr>
          <p:nvPr/>
        </p:nvPicPr>
        <p:blipFill>
          <a:blip r:embed="rId2"/>
          <a:stretch>
            <a:fillRect/>
          </a:stretch>
        </p:blipFill>
        <p:spPr>
          <a:xfrm>
            <a:off x="194476" y="0"/>
            <a:ext cx="9204396" cy="6858000"/>
          </a:xfrm>
          <a:prstGeom prst="rect">
            <a:avLst/>
          </a:prstGeom>
        </p:spPr>
      </p:pic>
      <p:sp>
        <p:nvSpPr>
          <p:cNvPr id="3" name="TextBox 2">
            <a:extLst>
              <a:ext uri="{FF2B5EF4-FFF2-40B4-BE49-F238E27FC236}">
                <a16:creationId xmlns:a16="http://schemas.microsoft.com/office/drawing/2014/main" id="{32DAD605-E4C1-4178-9E00-B383A4132F1A}"/>
              </a:ext>
            </a:extLst>
          </p:cNvPr>
          <p:cNvSpPr txBox="1"/>
          <p:nvPr/>
        </p:nvSpPr>
        <p:spPr>
          <a:xfrm>
            <a:off x="3379764" y="3107859"/>
            <a:ext cx="5264363" cy="1200329"/>
          </a:xfrm>
          <a:prstGeom prst="rect">
            <a:avLst/>
          </a:prstGeom>
          <a:solidFill>
            <a:srgbClr val="FFC000"/>
          </a:solidFill>
          <a:effectLst>
            <a:outerShdw blurRad="50800" dist="38100" dir="2700000" algn="tl" rotWithShape="0">
              <a:prstClr val="black">
                <a:alpha val="40000"/>
              </a:prstClr>
            </a:outerShdw>
          </a:effectLst>
        </p:spPr>
        <p:txBody>
          <a:bodyPr wrap="square" rtlCol="0">
            <a:spAutoFit/>
          </a:bodyPr>
          <a:lstStyle/>
          <a:p>
            <a:r>
              <a:rPr lang="en-US" dirty="0"/>
              <a:t>Online Engineering Change Request.  In the past you would submit this on paper.  We ask that you fill out this electronic form to make it easier to track and to form assess.</a:t>
            </a:r>
          </a:p>
        </p:txBody>
      </p:sp>
      <p:sp>
        <p:nvSpPr>
          <p:cNvPr id="4" name="TextBox 3">
            <a:extLst>
              <a:ext uri="{FF2B5EF4-FFF2-40B4-BE49-F238E27FC236}">
                <a16:creationId xmlns:a16="http://schemas.microsoft.com/office/drawing/2014/main" id="{BDA5CCD3-637B-4D1A-83D6-F61BD7809A7A}"/>
              </a:ext>
            </a:extLst>
          </p:cNvPr>
          <p:cNvSpPr txBox="1"/>
          <p:nvPr/>
        </p:nvSpPr>
        <p:spPr>
          <a:xfrm>
            <a:off x="2009922" y="4818729"/>
            <a:ext cx="2732765" cy="1200329"/>
          </a:xfrm>
          <a:prstGeom prst="rect">
            <a:avLst/>
          </a:prstGeom>
          <a:solidFill>
            <a:srgbClr val="FFC000"/>
          </a:solidFill>
          <a:effectLst>
            <a:outerShdw blurRad="50800" dist="38100" dir="2700000" algn="tl" rotWithShape="0">
              <a:prstClr val="black">
                <a:alpha val="40000"/>
              </a:prstClr>
            </a:outerShdw>
          </a:effectLst>
        </p:spPr>
        <p:txBody>
          <a:bodyPr wrap="square" rtlCol="0">
            <a:spAutoFit/>
          </a:bodyPr>
          <a:lstStyle/>
          <a:p>
            <a:r>
              <a:rPr lang="en-US" dirty="0"/>
              <a:t>Regular Class will need this to access Weather Data and Density Altitude Calculations</a:t>
            </a:r>
          </a:p>
        </p:txBody>
      </p:sp>
      <p:sp>
        <p:nvSpPr>
          <p:cNvPr id="5" name="TextBox 4">
            <a:extLst>
              <a:ext uri="{FF2B5EF4-FFF2-40B4-BE49-F238E27FC236}">
                <a16:creationId xmlns:a16="http://schemas.microsoft.com/office/drawing/2014/main" id="{171C08EB-3896-4F48-8B45-F59A9A7D1595}"/>
              </a:ext>
            </a:extLst>
          </p:cNvPr>
          <p:cNvSpPr txBox="1"/>
          <p:nvPr/>
        </p:nvSpPr>
        <p:spPr>
          <a:xfrm>
            <a:off x="5752866" y="573406"/>
            <a:ext cx="3110717" cy="646331"/>
          </a:xfrm>
          <a:prstGeom prst="rect">
            <a:avLst/>
          </a:prstGeom>
          <a:solidFill>
            <a:srgbClr val="FFC000"/>
          </a:solidFill>
          <a:effectLst>
            <a:outerShdw blurRad="50800" dist="38100" dir="2700000" algn="tl" rotWithShape="0">
              <a:prstClr val="black">
                <a:alpha val="40000"/>
              </a:prstClr>
            </a:outerShdw>
          </a:effectLst>
        </p:spPr>
        <p:txBody>
          <a:bodyPr wrap="square" rtlCol="0">
            <a:spAutoFit/>
          </a:bodyPr>
          <a:lstStyle/>
          <a:p>
            <a:r>
              <a:rPr lang="en-US" dirty="0"/>
              <a:t>User Profile and Event Database Switching</a:t>
            </a:r>
          </a:p>
        </p:txBody>
      </p:sp>
      <p:sp>
        <p:nvSpPr>
          <p:cNvPr id="6" name="TextBox 5">
            <a:extLst>
              <a:ext uri="{FF2B5EF4-FFF2-40B4-BE49-F238E27FC236}">
                <a16:creationId xmlns:a16="http://schemas.microsoft.com/office/drawing/2014/main" id="{A6A22A34-20E8-49B8-A9D5-90B2D9182D7C}"/>
              </a:ext>
            </a:extLst>
          </p:cNvPr>
          <p:cNvSpPr txBox="1"/>
          <p:nvPr/>
        </p:nvSpPr>
        <p:spPr>
          <a:xfrm>
            <a:off x="5533411" y="1818562"/>
            <a:ext cx="5353166" cy="923330"/>
          </a:xfrm>
          <a:prstGeom prst="rect">
            <a:avLst/>
          </a:prstGeom>
          <a:solidFill>
            <a:srgbClr val="FFC000"/>
          </a:solidFill>
          <a:effectLst>
            <a:outerShdw blurRad="50800" dist="38100" dir="2700000" algn="tl" rotWithShape="0">
              <a:prstClr val="black">
                <a:alpha val="40000"/>
              </a:prstClr>
            </a:outerShdw>
          </a:effectLst>
        </p:spPr>
        <p:txBody>
          <a:bodyPr wrap="square" rtlCol="0">
            <a:spAutoFit/>
          </a:bodyPr>
          <a:lstStyle/>
          <a:p>
            <a:r>
              <a:rPr lang="en-US" dirty="0"/>
              <a:t>SAE Staff will provide you with the team code.  You will need this to subscribe and get access to your team’s Scoring Details</a:t>
            </a:r>
          </a:p>
        </p:txBody>
      </p:sp>
      <p:cxnSp>
        <p:nvCxnSpPr>
          <p:cNvPr id="8" name="Straight Arrow Connector 7">
            <a:extLst>
              <a:ext uri="{FF2B5EF4-FFF2-40B4-BE49-F238E27FC236}">
                <a16:creationId xmlns:a16="http://schemas.microsoft.com/office/drawing/2014/main" id="{E05D4D8B-179D-45B3-86CD-9560836D1A1F}"/>
              </a:ext>
            </a:extLst>
          </p:cNvPr>
          <p:cNvCxnSpPr>
            <a:cxnSpLocks/>
            <a:stCxn id="6" idx="1"/>
          </p:cNvCxnSpPr>
          <p:nvPr/>
        </p:nvCxnSpPr>
        <p:spPr>
          <a:xfrm flipH="1">
            <a:off x="4155141" y="2280227"/>
            <a:ext cx="1378270" cy="75328"/>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A190F511-2D05-4E33-AFBF-AB8B0EB57DEE}"/>
              </a:ext>
            </a:extLst>
          </p:cNvPr>
          <p:cNvCxnSpPr>
            <a:cxnSpLocks/>
            <a:stCxn id="3" idx="1"/>
          </p:cNvCxnSpPr>
          <p:nvPr/>
        </p:nvCxnSpPr>
        <p:spPr>
          <a:xfrm flipH="1" flipV="1">
            <a:off x="1305423" y="2214891"/>
            <a:ext cx="2074341" cy="1493133"/>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29FC95F5-E496-4407-9D51-A9113272A02B}"/>
              </a:ext>
            </a:extLst>
          </p:cNvPr>
          <p:cNvCxnSpPr>
            <a:cxnSpLocks/>
          </p:cNvCxnSpPr>
          <p:nvPr/>
        </p:nvCxnSpPr>
        <p:spPr>
          <a:xfrm flipH="1" flipV="1">
            <a:off x="1498269" y="2595282"/>
            <a:ext cx="1318083" cy="2223448"/>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23B0EFD2-3FFA-4FD0-8794-F982292311F0}"/>
              </a:ext>
            </a:extLst>
          </p:cNvPr>
          <p:cNvCxnSpPr>
            <a:cxnSpLocks/>
            <a:stCxn id="5" idx="1"/>
          </p:cNvCxnSpPr>
          <p:nvPr/>
        </p:nvCxnSpPr>
        <p:spPr>
          <a:xfrm flipH="1">
            <a:off x="1761565" y="896572"/>
            <a:ext cx="3991301" cy="632429"/>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0" name="Footer Placeholder 19">
            <a:extLst>
              <a:ext uri="{FF2B5EF4-FFF2-40B4-BE49-F238E27FC236}">
                <a16:creationId xmlns:a16="http://schemas.microsoft.com/office/drawing/2014/main" id="{F0E44370-858C-499D-98B2-E25C58E023E7}"/>
              </a:ext>
            </a:extLst>
          </p:cNvPr>
          <p:cNvSpPr>
            <a:spLocks noGrp="1"/>
          </p:cNvSpPr>
          <p:nvPr>
            <p:ph type="ftr" sz="quarter" idx="11"/>
          </p:nvPr>
        </p:nvSpPr>
        <p:spPr/>
        <p:txBody>
          <a:bodyPr/>
          <a:lstStyle/>
          <a:p>
            <a:endParaRPr lang="en-US"/>
          </a:p>
          <a:p>
            <a:endParaRPr lang="en-US"/>
          </a:p>
        </p:txBody>
      </p:sp>
    </p:spTree>
    <p:extLst>
      <p:ext uri="{BB962C8B-B14F-4D97-AF65-F5344CB8AC3E}">
        <p14:creationId xmlns:p14="http://schemas.microsoft.com/office/powerpoint/2010/main" val="34920240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FF7F839-C56F-4442-9DA4-E23F5939C4CD}"/>
              </a:ext>
            </a:extLst>
          </p:cNvPr>
          <p:cNvPicPr>
            <a:picLocks noChangeAspect="1"/>
          </p:cNvPicPr>
          <p:nvPr/>
        </p:nvPicPr>
        <p:blipFill>
          <a:blip r:embed="rId2"/>
          <a:stretch>
            <a:fillRect/>
          </a:stretch>
        </p:blipFill>
        <p:spPr>
          <a:xfrm>
            <a:off x="271560" y="724806"/>
            <a:ext cx="7101811" cy="6002273"/>
          </a:xfrm>
          <a:prstGeom prst="rect">
            <a:avLst/>
          </a:prstGeom>
        </p:spPr>
      </p:pic>
      <p:pic>
        <p:nvPicPr>
          <p:cNvPr id="4" name="Picture 3">
            <a:extLst>
              <a:ext uri="{FF2B5EF4-FFF2-40B4-BE49-F238E27FC236}">
                <a16:creationId xmlns:a16="http://schemas.microsoft.com/office/drawing/2014/main" id="{0FC245E1-8D2E-4908-8ACE-A4C9D58C8836}"/>
              </a:ext>
            </a:extLst>
          </p:cNvPr>
          <p:cNvPicPr>
            <a:picLocks noChangeAspect="1"/>
          </p:cNvPicPr>
          <p:nvPr/>
        </p:nvPicPr>
        <p:blipFill>
          <a:blip r:embed="rId3"/>
          <a:stretch>
            <a:fillRect/>
          </a:stretch>
        </p:blipFill>
        <p:spPr>
          <a:xfrm>
            <a:off x="8876466" y="792480"/>
            <a:ext cx="2609922" cy="5625655"/>
          </a:xfrm>
          <a:prstGeom prst="rect">
            <a:avLst/>
          </a:prstGeom>
        </p:spPr>
      </p:pic>
      <p:sp>
        <p:nvSpPr>
          <p:cNvPr id="5" name="TextBox 4">
            <a:extLst>
              <a:ext uri="{FF2B5EF4-FFF2-40B4-BE49-F238E27FC236}">
                <a16:creationId xmlns:a16="http://schemas.microsoft.com/office/drawing/2014/main" id="{74198E8C-B491-4D32-8E73-780A3BA012A8}"/>
              </a:ext>
            </a:extLst>
          </p:cNvPr>
          <p:cNvSpPr txBox="1"/>
          <p:nvPr/>
        </p:nvSpPr>
        <p:spPr>
          <a:xfrm>
            <a:off x="8876466" y="355474"/>
            <a:ext cx="2024721" cy="369332"/>
          </a:xfrm>
          <a:prstGeom prst="rect">
            <a:avLst/>
          </a:prstGeom>
          <a:noFill/>
        </p:spPr>
        <p:txBody>
          <a:bodyPr wrap="none" rtlCol="0">
            <a:spAutoFit/>
          </a:bodyPr>
          <a:lstStyle/>
          <a:p>
            <a:r>
              <a:rPr lang="en-US" dirty="0"/>
              <a:t>SMART Phone View</a:t>
            </a:r>
          </a:p>
        </p:txBody>
      </p:sp>
      <p:sp>
        <p:nvSpPr>
          <p:cNvPr id="6" name="TextBox 5">
            <a:extLst>
              <a:ext uri="{FF2B5EF4-FFF2-40B4-BE49-F238E27FC236}">
                <a16:creationId xmlns:a16="http://schemas.microsoft.com/office/drawing/2014/main" id="{8EF0F201-B851-4A18-9FDD-C75828B06E87}"/>
              </a:ext>
            </a:extLst>
          </p:cNvPr>
          <p:cNvSpPr txBox="1"/>
          <p:nvPr/>
        </p:nvSpPr>
        <p:spPr>
          <a:xfrm>
            <a:off x="299324" y="355474"/>
            <a:ext cx="1644553" cy="369332"/>
          </a:xfrm>
          <a:prstGeom prst="rect">
            <a:avLst/>
          </a:prstGeom>
          <a:noFill/>
        </p:spPr>
        <p:txBody>
          <a:bodyPr wrap="none" rtlCol="0">
            <a:spAutoFit/>
          </a:bodyPr>
          <a:lstStyle/>
          <a:p>
            <a:r>
              <a:rPr lang="en-US" dirty="0"/>
              <a:t>Computer View</a:t>
            </a:r>
          </a:p>
        </p:txBody>
      </p:sp>
      <p:sp>
        <p:nvSpPr>
          <p:cNvPr id="7" name="TextBox 6">
            <a:extLst>
              <a:ext uri="{FF2B5EF4-FFF2-40B4-BE49-F238E27FC236}">
                <a16:creationId xmlns:a16="http://schemas.microsoft.com/office/drawing/2014/main" id="{14767592-F88C-4377-BDF2-F40F019D3BE6}"/>
              </a:ext>
            </a:extLst>
          </p:cNvPr>
          <p:cNvSpPr txBox="1"/>
          <p:nvPr/>
        </p:nvSpPr>
        <p:spPr>
          <a:xfrm>
            <a:off x="4099093" y="4131986"/>
            <a:ext cx="2679659" cy="646331"/>
          </a:xfrm>
          <a:prstGeom prst="rect">
            <a:avLst/>
          </a:prstGeom>
          <a:solidFill>
            <a:srgbClr val="FFC000"/>
          </a:solidFill>
          <a:effectLst>
            <a:outerShdw blurRad="50800" dist="38100" dir="2700000" algn="tl" rotWithShape="0">
              <a:prstClr val="black">
                <a:alpha val="40000"/>
              </a:prstClr>
            </a:outerShdw>
          </a:effectLst>
        </p:spPr>
        <p:txBody>
          <a:bodyPr wrap="square" rtlCol="0">
            <a:spAutoFit/>
          </a:bodyPr>
          <a:lstStyle/>
          <a:p>
            <a:r>
              <a:rPr lang="en-US" dirty="0"/>
              <a:t>Click on Each Tile to drill into the details</a:t>
            </a:r>
          </a:p>
        </p:txBody>
      </p:sp>
      <p:cxnSp>
        <p:nvCxnSpPr>
          <p:cNvPr id="9" name="Straight Arrow Connector 8">
            <a:extLst>
              <a:ext uri="{FF2B5EF4-FFF2-40B4-BE49-F238E27FC236}">
                <a16:creationId xmlns:a16="http://schemas.microsoft.com/office/drawing/2014/main" id="{57879953-1257-4D5E-87E2-823ED7BD77D4}"/>
              </a:ext>
            </a:extLst>
          </p:cNvPr>
          <p:cNvCxnSpPr>
            <a:cxnSpLocks/>
            <a:stCxn id="7" idx="0"/>
          </p:cNvCxnSpPr>
          <p:nvPr/>
        </p:nvCxnSpPr>
        <p:spPr>
          <a:xfrm flipH="1" flipV="1">
            <a:off x="2633473" y="2097024"/>
            <a:ext cx="2805450" cy="2034962"/>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CA8410EB-16D4-4AE4-81A6-3F584DF35F11}"/>
              </a:ext>
            </a:extLst>
          </p:cNvPr>
          <p:cNvCxnSpPr>
            <a:cxnSpLocks/>
            <a:stCxn id="7" idx="0"/>
          </p:cNvCxnSpPr>
          <p:nvPr/>
        </p:nvCxnSpPr>
        <p:spPr>
          <a:xfrm flipH="1" flipV="1">
            <a:off x="3781413" y="2073742"/>
            <a:ext cx="1657510" cy="2058244"/>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2763F9B6-F68E-4E0C-A089-9A1563A2444D}"/>
              </a:ext>
            </a:extLst>
          </p:cNvPr>
          <p:cNvCxnSpPr>
            <a:cxnSpLocks/>
          </p:cNvCxnSpPr>
          <p:nvPr/>
        </p:nvCxnSpPr>
        <p:spPr>
          <a:xfrm flipH="1" flipV="1">
            <a:off x="5079621" y="2073742"/>
            <a:ext cx="359302" cy="2058244"/>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4F86BF10-EA2D-4B39-9314-94D1B9B68CB7}"/>
              </a:ext>
            </a:extLst>
          </p:cNvPr>
          <p:cNvCxnSpPr>
            <a:cxnSpLocks/>
            <a:stCxn id="7" idx="0"/>
          </p:cNvCxnSpPr>
          <p:nvPr/>
        </p:nvCxnSpPr>
        <p:spPr>
          <a:xfrm flipV="1">
            <a:off x="5438923" y="2097024"/>
            <a:ext cx="657077" cy="2034962"/>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09747A8F-C83F-4A31-9BD9-FA98156CC51D}"/>
              </a:ext>
            </a:extLst>
          </p:cNvPr>
          <p:cNvCxnSpPr>
            <a:cxnSpLocks/>
            <a:stCxn id="7" idx="3"/>
          </p:cNvCxnSpPr>
          <p:nvPr/>
        </p:nvCxnSpPr>
        <p:spPr>
          <a:xfrm flipV="1">
            <a:off x="6778752" y="2182368"/>
            <a:ext cx="2316480" cy="2272784"/>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C2112F99-E928-4080-AE0F-3E5CEFD211E0}"/>
              </a:ext>
            </a:extLst>
          </p:cNvPr>
          <p:cNvCxnSpPr>
            <a:cxnSpLocks/>
            <a:stCxn id="7" idx="3"/>
          </p:cNvCxnSpPr>
          <p:nvPr/>
        </p:nvCxnSpPr>
        <p:spPr>
          <a:xfrm flipV="1">
            <a:off x="6778752" y="2981099"/>
            <a:ext cx="2316480" cy="1474053"/>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3CB298AF-0BC9-4C29-981A-319F9B4E2A02}"/>
              </a:ext>
            </a:extLst>
          </p:cNvPr>
          <p:cNvCxnSpPr>
            <a:cxnSpLocks/>
            <a:stCxn id="7" idx="3"/>
          </p:cNvCxnSpPr>
          <p:nvPr/>
        </p:nvCxnSpPr>
        <p:spPr>
          <a:xfrm flipV="1">
            <a:off x="6778752" y="3808821"/>
            <a:ext cx="2316480" cy="646331"/>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2DEDD1E9-83E8-44D4-B896-F6F610A7F2A8}"/>
              </a:ext>
            </a:extLst>
          </p:cNvPr>
          <p:cNvCxnSpPr>
            <a:cxnSpLocks/>
            <a:stCxn id="7" idx="3"/>
          </p:cNvCxnSpPr>
          <p:nvPr/>
        </p:nvCxnSpPr>
        <p:spPr>
          <a:xfrm>
            <a:off x="6778752" y="4455152"/>
            <a:ext cx="2316480" cy="32316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C78ECACC-D3E3-483B-887C-D4202CE00185}"/>
              </a:ext>
            </a:extLst>
          </p:cNvPr>
          <p:cNvSpPr txBox="1"/>
          <p:nvPr/>
        </p:nvSpPr>
        <p:spPr>
          <a:xfrm>
            <a:off x="5438923" y="160606"/>
            <a:ext cx="1644554" cy="369332"/>
          </a:xfrm>
          <a:prstGeom prst="rect">
            <a:avLst/>
          </a:prstGeom>
          <a:solidFill>
            <a:srgbClr val="FFC000"/>
          </a:solidFill>
          <a:effectLst>
            <a:outerShdw blurRad="50800" dist="38100" dir="2700000" algn="tl" rotWithShape="0">
              <a:prstClr val="black">
                <a:alpha val="40000"/>
              </a:prstClr>
            </a:outerShdw>
          </a:effectLst>
        </p:spPr>
        <p:txBody>
          <a:bodyPr wrap="square" rtlCol="0">
            <a:spAutoFit/>
          </a:bodyPr>
          <a:lstStyle/>
          <a:p>
            <a:r>
              <a:rPr lang="en-US" dirty="0"/>
              <a:t>Menu</a:t>
            </a:r>
          </a:p>
        </p:txBody>
      </p:sp>
      <p:sp>
        <p:nvSpPr>
          <p:cNvPr id="39" name="TextBox 38">
            <a:extLst>
              <a:ext uri="{FF2B5EF4-FFF2-40B4-BE49-F238E27FC236}">
                <a16:creationId xmlns:a16="http://schemas.microsoft.com/office/drawing/2014/main" id="{52A752A4-3ED9-43ED-8010-57DF75951258}"/>
              </a:ext>
            </a:extLst>
          </p:cNvPr>
          <p:cNvSpPr txBox="1"/>
          <p:nvPr/>
        </p:nvSpPr>
        <p:spPr>
          <a:xfrm>
            <a:off x="271560" y="5587067"/>
            <a:ext cx="1167164" cy="369332"/>
          </a:xfrm>
          <a:prstGeom prst="rect">
            <a:avLst/>
          </a:prstGeom>
          <a:solidFill>
            <a:srgbClr val="FFC000"/>
          </a:solidFill>
          <a:effectLst>
            <a:outerShdw blurRad="50800" dist="38100" dir="2700000" algn="tl" rotWithShape="0">
              <a:prstClr val="black">
                <a:alpha val="40000"/>
              </a:prstClr>
            </a:outerShdw>
          </a:effectLst>
        </p:spPr>
        <p:txBody>
          <a:bodyPr wrap="square" rtlCol="0">
            <a:spAutoFit/>
          </a:bodyPr>
          <a:lstStyle/>
          <a:p>
            <a:r>
              <a:rPr lang="en-US" dirty="0" err="1"/>
              <a:t>Todo’s</a:t>
            </a:r>
            <a:endParaRPr lang="en-US" dirty="0"/>
          </a:p>
        </p:txBody>
      </p:sp>
      <p:cxnSp>
        <p:nvCxnSpPr>
          <p:cNvPr id="40" name="Straight Arrow Connector 39">
            <a:extLst>
              <a:ext uri="{FF2B5EF4-FFF2-40B4-BE49-F238E27FC236}">
                <a16:creationId xmlns:a16="http://schemas.microsoft.com/office/drawing/2014/main" id="{ACF296C6-5491-4034-A9B7-137584BC6DC1}"/>
              </a:ext>
            </a:extLst>
          </p:cNvPr>
          <p:cNvCxnSpPr>
            <a:cxnSpLocks/>
            <a:stCxn id="34" idx="3"/>
          </p:cNvCxnSpPr>
          <p:nvPr/>
        </p:nvCxnSpPr>
        <p:spPr>
          <a:xfrm>
            <a:off x="7083477" y="345272"/>
            <a:ext cx="1850492" cy="66627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id="{DEA0B33E-00FE-4E61-9F14-4D9FD1DE0477}"/>
              </a:ext>
            </a:extLst>
          </p:cNvPr>
          <p:cNvCxnSpPr>
            <a:cxnSpLocks/>
            <a:stCxn id="39" idx="3"/>
          </p:cNvCxnSpPr>
          <p:nvPr/>
        </p:nvCxnSpPr>
        <p:spPr>
          <a:xfrm flipV="1">
            <a:off x="1438724" y="2609088"/>
            <a:ext cx="505153" cy="316264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49" name="Straight Arrow Connector 48">
            <a:extLst>
              <a:ext uri="{FF2B5EF4-FFF2-40B4-BE49-F238E27FC236}">
                <a16:creationId xmlns:a16="http://schemas.microsoft.com/office/drawing/2014/main" id="{CF3F40BF-98F3-4C7E-9FBE-86EBB3A6AE18}"/>
              </a:ext>
            </a:extLst>
          </p:cNvPr>
          <p:cNvCxnSpPr>
            <a:cxnSpLocks/>
          </p:cNvCxnSpPr>
          <p:nvPr/>
        </p:nvCxnSpPr>
        <p:spPr>
          <a:xfrm>
            <a:off x="1483457" y="5771733"/>
            <a:ext cx="7611775" cy="18466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52" name="Footer Placeholder 51">
            <a:extLst>
              <a:ext uri="{FF2B5EF4-FFF2-40B4-BE49-F238E27FC236}">
                <a16:creationId xmlns:a16="http://schemas.microsoft.com/office/drawing/2014/main" id="{9B07E431-3158-4E82-9FEA-4AD00CDEF095}"/>
              </a:ext>
            </a:extLst>
          </p:cNvPr>
          <p:cNvSpPr>
            <a:spLocks noGrp="1"/>
          </p:cNvSpPr>
          <p:nvPr>
            <p:ph type="ftr" sz="quarter" idx="11"/>
          </p:nvPr>
        </p:nvSpPr>
        <p:spPr/>
        <p:txBody>
          <a:bodyPr/>
          <a:lstStyle/>
          <a:p>
            <a:endParaRPr lang="en-US"/>
          </a:p>
          <a:p>
            <a:endParaRPr lang="en-US"/>
          </a:p>
        </p:txBody>
      </p:sp>
    </p:spTree>
    <p:extLst>
      <p:ext uri="{BB962C8B-B14F-4D97-AF65-F5344CB8AC3E}">
        <p14:creationId xmlns:p14="http://schemas.microsoft.com/office/powerpoint/2010/main" val="8066570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TotalTime>
  <Words>150</Words>
  <Application>Microsoft Office PowerPoint</Application>
  <PresentationFormat>Widescreen</PresentationFormat>
  <Paragraphs>23</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SAE STARS</vt:lpstr>
      <vt:lpstr>Benefits</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SAE STARS</dc:title>
  <dc:creator>Lonnie Dong</dc:creator>
  <cp:keywords>Unrestricted</cp:keywords>
  <cp:lastModifiedBy>Dong, Lonnie R (US)</cp:lastModifiedBy>
  <cp:revision>6</cp:revision>
  <dcterms:created xsi:type="dcterms:W3CDTF">2020-02-03T13:58:49Z</dcterms:created>
  <dcterms:modified xsi:type="dcterms:W3CDTF">2022-04-06T13:43:58Z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LM SIP Document Sensitivity">
    <vt:lpwstr/>
  </property>
  <property fmtid="{D5CDD505-2E9C-101B-9397-08002B2CF9AE}" pid="3" name="Document Author">
    <vt:lpwstr>ACCT03\g210030</vt:lpwstr>
  </property>
  <property fmtid="{D5CDD505-2E9C-101B-9397-08002B2CF9AE}" pid="4" name="Document Sensitivity">
    <vt:lpwstr>1</vt:lpwstr>
  </property>
  <property fmtid="{D5CDD505-2E9C-101B-9397-08002B2CF9AE}" pid="5" name="ThirdParty">
    <vt:lpwstr/>
  </property>
  <property fmtid="{D5CDD505-2E9C-101B-9397-08002B2CF9AE}" pid="6" name="OCI Restriction">
    <vt:bool>false</vt:bool>
  </property>
  <property fmtid="{D5CDD505-2E9C-101B-9397-08002B2CF9AE}" pid="7" name="OCI Additional Info">
    <vt:lpwstr/>
  </property>
  <property fmtid="{D5CDD505-2E9C-101B-9397-08002B2CF9AE}" pid="8" name="Allow Header Overwrite">
    <vt:bool>true</vt:bool>
  </property>
  <property fmtid="{D5CDD505-2E9C-101B-9397-08002B2CF9AE}" pid="9" name="Allow Footer Overwrite">
    <vt:bool>true</vt:bool>
  </property>
  <property fmtid="{D5CDD505-2E9C-101B-9397-08002B2CF9AE}" pid="10" name="Multiple Selected">
    <vt:lpwstr>-1</vt:lpwstr>
  </property>
  <property fmtid="{D5CDD505-2E9C-101B-9397-08002B2CF9AE}" pid="11" name="SIPLongWording">
    <vt:lpwstr>_x000d_
_x000d_
</vt:lpwstr>
  </property>
  <property fmtid="{D5CDD505-2E9C-101B-9397-08002B2CF9AE}" pid="12" name="ExpCountry">
    <vt:lpwstr/>
  </property>
  <property fmtid="{D5CDD505-2E9C-101B-9397-08002B2CF9AE}" pid="13" name="TextBoxAndDropdownValues">
    <vt:lpwstr/>
  </property>
</Properties>
</file>